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"/>
  </p:notesMasterIdLst>
  <p:sldIdLst>
    <p:sldId id="256" r:id="rId2"/>
  </p:sldIdLst>
  <p:sldSz cx="9144000" cy="5715000" type="screen16x10"/>
  <p:notesSz cx="67945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4">
          <p15:clr>
            <a:srgbClr val="A4A3A4"/>
          </p15:clr>
        </p15:guide>
        <p15:guide id="2" orient="horz" pos="76">
          <p15:clr>
            <a:srgbClr val="A4A3A4"/>
          </p15:clr>
        </p15:guide>
        <p15:guide id="3" orient="horz" pos="1279">
          <p15:clr>
            <a:srgbClr val="A4A3A4"/>
          </p15:clr>
        </p15:guide>
        <p15:guide id="5" orient="horz" pos="3255">
          <p15:clr>
            <a:srgbClr val="A4A3A4"/>
          </p15:clr>
        </p15:guide>
        <p15:guide id="6" pos="476">
          <p15:clr>
            <a:srgbClr val="A4A3A4"/>
          </p15:clr>
        </p15:guide>
        <p15:guide id="7" pos="680">
          <p15:clr>
            <a:srgbClr val="A4A3A4"/>
          </p15:clr>
        </p15:guide>
        <p15:guide id="8" pos="3742">
          <p15:clr>
            <a:srgbClr val="A4A3A4"/>
          </p15:clr>
        </p15:guide>
        <p15:guide id="9" pos="53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E6"/>
    <a:srgbClr val="0078C8"/>
    <a:srgbClr val="00C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0"/>
    <p:restoredTop sz="94694"/>
  </p:normalViewPr>
  <p:slideViewPr>
    <p:cSldViewPr snapToGrid="0" snapToObjects="1">
      <p:cViewPr varScale="1">
        <p:scale>
          <a:sx n="155" d="100"/>
          <a:sy n="155" d="100"/>
        </p:scale>
        <p:origin x="184" y="992"/>
      </p:cViewPr>
      <p:guideLst>
        <p:guide orient="horz" pos="3444"/>
        <p:guide orient="horz" pos="76"/>
        <p:guide orient="horz" pos="1279"/>
        <p:guide orient="horz" pos="3255"/>
        <p:guide pos="476"/>
        <p:guide pos="680"/>
        <p:guide pos="3742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8415-FBC2-9547-8B7B-FA7477A37C4C}" type="datetimeFigureOut">
              <a:rPr lang="de-DE" smtClean="0"/>
              <a:t>31.10.19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239838"/>
            <a:ext cx="535622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3613"/>
            <a:ext cx="5435600" cy="3905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218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0995F-B114-9246-B250-FFBC29766A5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376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47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6087BF2-64BE-A94C-8FA2-87156B8E1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6F0F61-DDF4-0544-96C9-56DDE8F18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3FF95F-509C-9842-849A-38B22879B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A8D23-1DFD-F74B-AE7B-BF3A5765E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737810-284A-E646-B88F-1BCE059B8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19283-8EB3-4C7E-9FE6-FD203A2272A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2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A0E6"/>
            </a:gs>
            <a:gs pos="100000">
              <a:srgbClr val="0078C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F51C768-E841-0C46-88CE-1D56B93284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1" y="2501197"/>
            <a:ext cx="3599998" cy="56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25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Bildschirmpräsentation (16:10)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 User</cp:lastModifiedBy>
  <cp:revision>3</cp:revision>
  <dcterms:created xsi:type="dcterms:W3CDTF">2019-10-09T13:26:52Z</dcterms:created>
  <dcterms:modified xsi:type="dcterms:W3CDTF">2019-10-31T17:08:25Z</dcterms:modified>
</cp:coreProperties>
</file>